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Globalizacija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Koje su negativne posljedice globalizacije?</a:t>
            </a:r>
            <a:endParaRPr lang="en-US" sz="2800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2EDA9EF2-6DE8-493A-8C82-B38853E1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84" y="3173314"/>
            <a:ext cx="3322830" cy="2237672"/>
          </a:xfrm>
          <a:prstGeom prst="rect">
            <a:avLst/>
          </a:prstGeom>
        </p:spPr>
      </p:pic>
      <p:pic>
        <p:nvPicPr>
          <p:cNvPr id="10" name="Slika 9">
            <a:hlinkClick r:id="rId4" action="ppaction://hlinksldjump"/>
            <a:extLst>
              <a:ext uri="{FF2B5EF4-FFF2-40B4-BE49-F238E27FC236}">
                <a16:creationId xmlns:a16="http://schemas.microsoft.com/office/drawing/2014/main" id="{8A457D98-04A0-46A0-B4F2-D353980DE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527" y="3173314"/>
            <a:ext cx="2993441" cy="2237672"/>
          </a:xfrm>
          <a:prstGeom prst="rect">
            <a:avLst/>
          </a:prstGeom>
        </p:spPr>
      </p:pic>
      <p:pic>
        <p:nvPicPr>
          <p:cNvPr id="12" name="Slika 11">
            <a:hlinkClick r:id="rId4" action="ppaction://hlinksldjump"/>
            <a:extLst>
              <a:ext uri="{FF2B5EF4-FFF2-40B4-BE49-F238E27FC236}">
                <a16:creationId xmlns:a16="http://schemas.microsoft.com/office/drawing/2014/main" id="{1178040C-B91B-49CC-82AE-6262A8771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606" y="3173314"/>
            <a:ext cx="2688485" cy="22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6096000" y="313671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300 km/h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6096000" y="551431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350 km/h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6096000" y="432551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325 km/h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Jedan od utjecaja globalizacije je i razvoj prometa. Odgovori na pitanje postavljeno u tekstu.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4504E0-FF3B-4D15-AB3A-0E517B99F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79" y="2761393"/>
            <a:ext cx="3990358" cy="185266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23C396D-3D06-48E3-AAFF-23FDA1BB8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591" y="4614060"/>
            <a:ext cx="3156819" cy="2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Ekološka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Gospodarska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Kulturna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Politička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nazivamo tip globalizacije koji doprinosi stvaranju zajedničkog i jačeg svjetskog tržišta?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Društvena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Ekološka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Kulturna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Politička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tip globalizacija za cilj ima stvaranje zajedničkih međunarodnih institucija koje promiču vladavinu prava i poštivanje zakona?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Prema mjestima s nižim troškovima života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Prema niskorazvijenim zemljama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4458984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Prema visokorazvijenim zemljama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Globalizacija utječe i na migracije. U kojem smjeru se seli većina stanovništva svijeta?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149</Words>
  <Application>Microsoft Office PowerPoint</Application>
  <PresentationFormat>Široki zaslon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Globalizacija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16</cp:revision>
  <dcterms:created xsi:type="dcterms:W3CDTF">2021-01-04T08:54:24Z</dcterms:created>
  <dcterms:modified xsi:type="dcterms:W3CDTF">2021-08-15T15:09:13Z</dcterms:modified>
</cp:coreProperties>
</file>